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547B8-E8D6-4455-A1D6-E4C25A980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FB4FCB-52C9-4AE2-813B-DE541E879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3710C8-3069-41C7-993C-E0FB6A59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2C12B8-9837-46DC-8211-39E7F952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EF7972-0A7D-465F-846E-A9C9AF48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82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77915-BD73-4C79-9ED7-3A887C5B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4BBA25-B689-475D-8B9A-49832C869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015B2B-45AB-4191-8776-AD09A672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A9F293-F96D-4C63-91AB-165D69DF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612D5D-B781-44EB-8440-E2301356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94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0BCDC3E-ABAE-47DF-AF27-A9013A9D5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0D8014-3B95-4D2C-A0DD-C7572009B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96EBCD-B89C-4FB8-917D-E19E7A9F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48742-0C88-4C18-87AF-E090DB00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8FDE0F-D2CA-4684-BB65-231EBF90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C80B92-4B0E-4C16-B86E-9F761C29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A4AFB-663B-4950-8A81-41434174E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C747D6-9572-422B-8388-C2979AE5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3F1DBC-5907-4D6F-BDF4-6DDAC84D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CD366D-6588-4644-9A43-117EB281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84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8CCF4D-F527-4948-8800-AAFCA5E5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2B7599-8C07-4622-92E0-81CAF7AAE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5034F9-D0AA-4061-A343-1FAE9BBB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0090A6-5C12-44E5-8D26-85ABCEAF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E62BA3-0FC5-489B-A9DB-CD75EC70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93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4D5F4B-86A4-4C34-85A4-4B751867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5C1E2E-0D6E-4AFE-89E9-C880A3F73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2429F5-E2A8-412D-9264-15BB6720D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285B07-F347-4EB6-A8CE-25912E79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38E08-D261-4917-A6B9-D6F75120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85A12B0-1A53-444F-8E86-4139307E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10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A2167-2606-4093-B3E3-1B17509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6F8336-22A4-4B8B-8364-08BDFEB37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454B0D5-2F6B-4771-9165-7A709ACDA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E3D18-3D00-4D03-BB3D-2EE2AEB6C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B35724A-B124-4743-AAAB-40EF4F992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113433-18E4-4EBC-A086-0F4F1F6B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B4AD9D-F84C-4AA6-84D0-B4BFE10F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DB7E166-DA1C-4476-9950-5368AB59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719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EB2C81-56D9-4943-8882-84A08545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161F09-D981-4194-B6D3-EFF57B48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7486B2E-0B7A-466F-B97B-AD54EF31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074D36-36A8-4344-BF56-48D1723D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96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D1AB22-4869-45C3-BE51-764645D8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9EA4CB5-96BC-4310-94BA-8574B326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AEF708-C8DE-4EC5-A4E5-F628A5F1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91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37E64-1AE3-41B7-ACD3-7EC7336E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7E4D1B-D8ED-4018-8CCC-7C45BA22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E3869D-B3EF-4AD9-B9CF-3BA6C591A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45E4B5-6A1C-4988-844E-B3358742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F414E-4172-4AE1-B187-A51778A9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EE0BA2-36A7-4439-B823-9C4FE3BF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54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259875-7BFA-4C13-8419-48BB100E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DA40390-FB2B-4427-877D-EF03C885A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557E75-B4E8-444C-BE43-3240D15B3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AA222E-134E-4395-89D1-452A7503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DD7004-D4FC-4264-9706-F8822B8C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D0E5E3-CDC3-4E85-81BD-F86FB8F1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55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6BF9C2-FAFE-4315-860A-8960B8812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55F8B2-D92B-45FC-9954-8E7E8FE9C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C42538-8DD5-4AB4-8697-D3167FB29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7094-B49E-495D-9D89-B655C04AE4E9}" type="datetimeFigureOut">
              <a:rPr lang="it-IT" smtClean="0"/>
              <a:t>24/02/2025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B69F2E-3240-41A6-B309-AA4FE2D7A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80CC-A39A-4580-A301-FAB502A44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DA9A8-60C3-418D-83DC-FF9F54A3411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7/06/relationships/model3d" Target="../media/model3d3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Cilindro grigio scuro">
                <a:extLst>
                  <a:ext uri="{FF2B5EF4-FFF2-40B4-BE49-F238E27FC236}">
                    <a16:creationId xmlns:a16="http://schemas.microsoft.com/office/drawing/2014/main" id="{2EAC09B8-1B60-4510-B205-EDAC2149C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2906179"/>
                  </p:ext>
                </p:extLst>
              </p:nvPr>
            </p:nvGraphicFramePr>
            <p:xfrm rot="1961525">
              <a:off x="1547733" y="5026412"/>
              <a:ext cx="1008486" cy="1769608"/>
            </p:xfrm>
            <a:graphic>
              <a:graphicData uri="http://schemas.microsoft.com/office/drawing/2017/model3d">
                <am3d:model3d r:embed="rId2">
                  <am3d:spPr>
                    <a:xfrm rot="1961525">
                      <a:off x="0" y="0"/>
                      <a:ext cx="1008486" cy="1769608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98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Cilindro grigio scuro">
                <a:extLst>
                  <a:ext uri="{FF2B5EF4-FFF2-40B4-BE49-F238E27FC236}">
                    <a16:creationId xmlns:a16="http://schemas.microsoft.com/office/drawing/2014/main" id="{2EAC09B8-1B60-4510-B205-EDAC2149C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61525">
                <a:off x="1547733" y="5026412"/>
                <a:ext cx="1008486" cy="1769608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9E772A71-E76A-41CE-9030-6B808366C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546066">
            <a:off x="1171483" y="-100345"/>
            <a:ext cx="1057983" cy="18658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B73EB19-1104-4CDC-93E6-11DA0067A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695965">
            <a:off x="10057984" y="95072"/>
            <a:ext cx="1005927" cy="17740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B7BB03-ED84-4B21-99DC-A8F06D1FE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53738">
            <a:off x="9734730" y="5040927"/>
            <a:ext cx="1005927" cy="1774090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FDCE969F-3F1F-4362-8977-413B8608D2FE}"/>
              </a:ext>
            </a:extLst>
          </p:cNvPr>
          <p:cNvSpPr/>
          <p:nvPr/>
        </p:nvSpPr>
        <p:spPr>
          <a:xfrm>
            <a:off x="58270" y="0"/>
            <a:ext cx="12017189" cy="678628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1D2B576-0958-4D77-98BD-71EB2602DB25}"/>
              </a:ext>
            </a:extLst>
          </p:cNvPr>
          <p:cNvSpPr txBox="1"/>
          <p:nvPr/>
        </p:nvSpPr>
        <p:spPr>
          <a:xfrm rot="10800000">
            <a:off x="3115608" y="2695708"/>
            <a:ext cx="6279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/>
              <a:t>Tavolo  ovale</a:t>
            </a:r>
          </a:p>
        </p:txBody>
      </p:sp>
    </p:spTree>
    <p:extLst>
      <p:ext uri="{BB962C8B-B14F-4D97-AF65-F5344CB8AC3E}">
        <p14:creationId xmlns:p14="http://schemas.microsoft.com/office/powerpoint/2010/main" val="138800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dia da ufficio vista dall'alto, mobili di design moderno, sedia isolata  su sfondo bianco | Foto Premium">
            <a:extLst>
              <a:ext uri="{FF2B5EF4-FFF2-40B4-BE49-F238E27FC236}">
                <a16:creationId xmlns:a16="http://schemas.microsoft.com/office/drawing/2014/main" id="{6C9523FA-C92D-4E00-82BC-961808D99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4472C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390" y1="51757" x2="56390" y2="51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1" t="19404" r="25192" b="27824"/>
          <a:stretch/>
        </p:blipFill>
        <p:spPr bwMode="auto">
          <a:xfrm rot="10800000">
            <a:off x="2563905" y="0"/>
            <a:ext cx="6338045" cy="666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4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85805CA-5B18-46B1-B802-B5FA651A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80190">
            <a:off x="427465" y="48692"/>
            <a:ext cx="1057983" cy="18658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E3AC05-8A6A-46AB-8341-A7B7E3E0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8514">
            <a:off x="10918892" y="127098"/>
            <a:ext cx="1060796" cy="18655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6AA885E-D722-4414-A14E-29A989979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4784">
            <a:off x="485317" y="5023535"/>
            <a:ext cx="1057983" cy="186589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8AF340-791C-41CB-B364-CB54935B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1473">
            <a:off x="10835105" y="5021478"/>
            <a:ext cx="1057983" cy="18658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Scrivania 18">
                <a:extLst>
                  <a:ext uri="{FF2B5EF4-FFF2-40B4-BE49-F238E27FC236}">
                    <a16:creationId xmlns:a16="http://schemas.microsoft.com/office/drawing/2014/main" id="{0D322C28-CDCA-40CF-B224-384DC6ECF81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96658855"/>
                  </p:ext>
                </p:extLst>
              </p:nvPr>
            </p:nvGraphicFramePr>
            <p:xfrm>
              <a:off x="540237" y="491917"/>
              <a:ext cx="11388731" cy="58741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388731" cy="5874165"/>
                    </a:xfrm>
                    <a:prstGeom prst="rect">
                      <a:avLst/>
                    </a:prstGeom>
                    <a:blipFill>
                      <a:blip r:embed="rId5"/>
                      <a:tile tx="0" ty="0" sx="100000" sy="100000" flip="none" algn="tl"/>
                    </a:blipFill>
                    <a:effectLst>
                      <a:outerShdw blurRad="50800" dist="50800" dir="5400000" algn="ctr" rotWithShape="0">
                        <a:schemeClr val="accent1"/>
                      </a:outerShdw>
                    </a:effectLst>
                    <a:scene3d>
                      <a:camera prst="orthographicFront"/>
                      <a:lightRig rig="threePt" dir="t"/>
                    </a:scene3d>
                    <a:sp3d extrusionH="76200" contourW="12700">
                      <a:extrusionClr>
                        <a:schemeClr val="accent1"/>
                      </a:extrusionClr>
                      <a:contourClr>
                        <a:schemeClr val="accent1"/>
                      </a:contourClr>
                    </a:sp3d>
                  </am3d:spPr>
                  <am3d:camera>
                    <am3d:pos x="0" y="0" z="56722961"/>
                    <am3d:up dx="0" dy="36000000" dz="0"/>
                    <am3d:lookAt x="0" y="0" z="0"/>
                    <am3d:perspective fov="1309352"/>
                  </am3d:camera>
                  <am3d:trans>
                    <am3d:meterPerModelUnit n="526315" d="1000000"/>
                    <am3d:preTrans dx="0" dy="3037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Scrivania 18">
                <a:extLst>
                  <a:ext uri="{FF2B5EF4-FFF2-40B4-BE49-F238E27FC236}">
                    <a16:creationId xmlns:a16="http://schemas.microsoft.com/office/drawing/2014/main" id="{0D322C28-CDCA-40CF-B224-384DC6ECF8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237" y="491917"/>
                <a:ext cx="11388731" cy="5874165"/>
              </a:xfrm>
              <a:prstGeom prst="rect">
                <a:avLst/>
              </a:prstGeom>
              <a:blipFill>
                <a:blip r:embed="rId5"/>
                <a:tile tx="0" ty="0" sx="100000" sy="100000" flip="none" algn="tl"/>
              </a:blipFill>
              <a:effectLst>
                <a:outerShdw blurRad="50800" dist="50800" dir="5400000" algn="ctr" rotWithShape="0">
                  <a:schemeClr val="accent1"/>
                </a:outerShdw>
              </a:effectLst>
              <a:scene3d>
                <a:camera prst="orthographicFront"/>
                <a:lightRig rig="threePt" dir="t"/>
              </a:scene3d>
              <a:sp3d extrusionH="76200" contourW="12700">
                <a:extrusionClr>
                  <a:schemeClr val="accent1"/>
                </a:extrusionClr>
                <a:contourClr>
                  <a:schemeClr val="accent1"/>
                </a:contourClr>
              </a:sp3d>
            </p:spPr>
          </p:pic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8F0CB275-0F8D-4E55-8D45-9FFBA400DEC3}"/>
              </a:ext>
            </a:extLst>
          </p:cNvPr>
          <p:cNvSpPr/>
          <p:nvPr/>
        </p:nvSpPr>
        <p:spPr>
          <a:xfrm>
            <a:off x="657225" y="666750"/>
            <a:ext cx="11106150" cy="55340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B4ECB2-0971-4C1A-BC1E-EA31A1CEF9E1}"/>
              </a:ext>
            </a:extLst>
          </p:cNvPr>
          <p:cNvSpPr txBox="1"/>
          <p:nvPr/>
        </p:nvSpPr>
        <p:spPr>
          <a:xfrm rot="10800000">
            <a:off x="3003176" y="2349532"/>
            <a:ext cx="6185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TAVOLO RETTANGOLARE</a:t>
            </a:r>
          </a:p>
        </p:txBody>
      </p:sp>
    </p:spTree>
    <p:extLst>
      <p:ext uri="{BB962C8B-B14F-4D97-AF65-F5344CB8AC3E}">
        <p14:creationId xmlns:p14="http://schemas.microsoft.com/office/powerpoint/2010/main" val="310992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8A5A830-7050-408F-A514-F71E5718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18" y="0"/>
            <a:ext cx="2133785" cy="19569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0CF1325-DF3D-4E97-8D79-B06F4281F3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324775">
            <a:off x="10516374" y="84182"/>
            <a:ext cx="1060796" cy="18655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9E6037E-E69A-4460-8B2C-653303F014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084188">
            <a:off x="1288230" y="4996174"/>
            <a:ext cx="1060796" cy="18655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2FC5C7D-D261-4D04-B838-7E8AC4FA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554261">
            <a:off x="10595017" y="4948603"/>
            <a:ext cx="1060796" cy="186553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Scrivania 06">
                <a:extLst>
                  <a:ext uri="{FF2B5EF4-FFF2-40B4-BE49-F238E27FC236}">
                    <a16:creationId xmlns:a16="http://schemas.microsoft.com/office/drawing/2014/main" id="{A725046A-023A-4CB3-819F-B518F0CC95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370982"/>
                  </p:ext>
                </p:extLst>
              </p:nvPr>
            </p:nvGraphicFramePr>
            <p:xfrm>
              <a:off x="1503272" y="523875"/>
              <a:ext cx="9936254" cy="577218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936254" cy="577218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85862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5000" d="1000000"/>
                    <am3d:preTrans dx="482" dy="330600" dz="-1564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2265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Scrivania 06">
                <a:extLst>
                  <a:ext uri="{FF2B5EF4-FFF2-40B4-BE49-F238E27FC236}">
                    <a16:creationId xmlns:a16="http://schemas.microsoft.com/office/drawing/2014/main" id="{A725046A-023A-4CB3-819F-B518F0CC95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3272" y="523875"/>
                <a:ext cx="9936254" cy="5772188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E998D7-C60D-4C06-999E-6D119FB9DF5D}"/>
              </a:ext>
            </a:extLst>
          </p:cNvPr>
          <p:cNvSpPr txBox="1"/>
          <p:nvPr/>
        </p:nvSpPr>
        <p:spPr>
          <a:xfrm rot="10800000">
            <a:off x="3290047" y="2721114"/>
            <a:ext cx="588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>
                    <a:lumMod val="95000"/>
                  </a:schemeClr>
                </a:solidFill>
              </a:rPr>
              <a:t>T A V O L O     P I C </a:t>
            </a:r>
            <a:r>
              <a:rPr lang="it-IT" sz="4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it-IT" sz="4000" dirty="0">
                <a:solidFill>
                  <a:schemeClr val="bg1">
                    <a:lumMod val="95000"/>
                  </a:schemeClr>
                </a:solidFill>
              </a:rPr>
              <a:t> O L O</a:t>
            </a:r>
          </a:p>
        </p:txBody>
      </p:sp>
    </p:spTree>
    <p:extLst>
      <p:ext uri="{BB962C8B-B14F-4D97-AF65-F5344CB8AC3E}">
        <p14:creationId xmlns:p14="http://schemas.microsoft.com/office/powerpoint/2010/main" val="189322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zza cornice 1">
            <a:extLst>
              <a:ext uri="{FF2B5EF4-FFF2-40B4-BE49-F238E27FC236}">
                <a16:creationId xmlns:a16="http://schemas.microsoft.com/office/drawing/2014/main" id="{B20D51E2-736E-4A8F-B7A4-FD18F7A21DFF}"/>
              </a:ext>
            </a:extLst>
          </p:cNvPr>
          <p:cNvSpPr/>
          <p:nvPr/>
        </p:nvSpPr>
        <p:spPr>
          <a:xfrm rot="16200000">
            <a:off x="-1030940" y="1299881"/>
            <a:ext cx="6589059" cy="4527178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Mezza cornice 8">
            <a:extLst>
              <a:ext uri="{FF2B5EF4-FFF2-40B4-BE49-F238E27FC236}">
                <a16:creationId xmlns:a16="http://schemas.microsoft.com/office/drawing/2014/main" id="{B42B36CE-F765-43AC-BDAF-59BC65E3B5D0}"/>
              </a:ext>
            </a:extLst>
          </p:cNvPr>
          <p:cNvSpPr/>
          <p:nvPr/>
        </p:nvSpPr>
        <p:spPr>
          <a:xfrm rot="5400000" flipH="1">
            <a:off x="6633882" y="1299880"/>
            <a:ext cx="6589059" cy="4527178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1" name="Elemento grafico 10" descr="Indietro con riempimento a tinta unita">
            <a:extLst>
              <a:ext uri="{FF2B5EF4-FFF2-40B4-BE49-F238E27FC236}">
                <a16:creationId xmlns:a16="http://schemas.microsoft.com/office/drawing/2014/main" id="{9DE64BCD-866F-4422-BFAA-3CB37A45D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165901" y="4632604"/>
            <a:ext cx="2418553" cy="241855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53688F-2D95-46C6-85C0-BC9FF347784B}"/>
              </a:ext>
            </a:extLst>
          </p:cNvPr>
          <p:cNvSpPr txBox="1"/>
          <p:nvPr/>
        </p:nvSpPr>
        <p:spPr>
          <a:xfrm>
            <a:off x="573741" y="5841880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P O R T A </a:t>
            </a:r>
          </a:p>
        </p:txBody>
      </p:sp>
    </p:spTree>
    <p:extLst>
      <p:ext uri="{BB962C8B-B14F-4D97-AF65-F5344CB8AC3E}">
        <p14:creationId xmlns:p14="http://schemas.microsoft.com/office/powerpoint/2010/main" val="880012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23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Meeting</dc:creator>
  <cp:lastModifiedBy>Meeting</cp:lastModifiedBy>
  <cp:revision>6</cp:revision>
  <dcterms:created xsi:type="dcterms:W3CDTF">2025-02-24T07:32:27Z</dcterms:created>
  <dcterms:modified xsi:type="dcterms:W3CDTF">2025-02-24T08:42:13Z</dcterms:modified>
</cp:coreProperties>
</file>